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70" r:id="rId13"/>
    <p:sldId id="272" r:id="rId14"/>
    <p:sldId id="267" r:id="rId15"/>
    <p:sldId id="268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3B32-334B-4365-A536-8F58C9FC7DC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9576-EC24-4F36-A239-2983DA5418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3B32-334B-4365-A536-8F58C9FC7DC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9576-EC24-4F36-A239-2983DA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3B32-334B-4365-A536-8F58C9FC7DC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9576-EC24-4F36-A239-2983DA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3B32-334B-4365-A536-8F58C9FC7DC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9576-EC24-4F36-A239-2983DA5418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3B32-334B-4365-A536-8F58C9FC7DC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9576-EC24-4F36-A239-2983DA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3B32-334B-4365-A536-8F58C9FC7DC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9576-EC24-4F36-A239-2983DA5418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3B32-334B-4365-A536-8F58C9FC7DC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9576-EC24-4F36-A239-2983DA5418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3B32-334B-4365-A536-8F58C9FC7DC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9576-EC24-4F36-A239-2983DA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3B32-334B-4365-A536-8F58C9FC7DC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9576-EC24-4F36-A239-2983DA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3B32-334B-4365-A536-8F58C9FC7DC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9576-EC24-4F36-A239-2983DA541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3B32-334B-4365-A536-8F58C9FC7DC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9576-EC24-4F36-A239-2983DA5418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043B32-334B-4365-A536-8F58C9FC7DC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049576-EC24-4F36-A239-2983DA5418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704856" cy="576064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КАРАЧАЕВО-ЧЕРКЕССКАЯ РЕСПУБЛИКА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КАЗЁННОЕ ОБЩЕОБРАЗОВАТЕЛЬНОЕ УЧРЕЖДЕНИЕ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Усть-Джегуты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Candara" pitchFamily="34" charset="0"/>
            </a:endParaRPr>
          </a:p>
          <a:p>
            <a:pPr algn="ctr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Презентация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тему:   «Спортивные игры для 6 класса»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Русская народная игра - лапта.  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прошлого в настоящее.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 учитель физической культуры: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Чомаев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презент в инфоурок\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199608" cy="618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ом\Desktop\презент в инфоурок\IMG-20171001-WA000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9"/>
          <a:stretch/>
        </p:blipFill>
        <p:spPr bwMode="auto">
          <a:xfrm>
            <a:off x="4716016" y="435726"/>
            <a:ext cx="4153320" cy="61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презент в инфоурок\picture_22_11_11_04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13346"/>
            <a:ext cx="3673524" cy="54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ом\Desktop\презент в инфоурок\uchebnik_po_russkoj_lap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13346"/>
            <a:ext cx="3631863" cy="558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презент в инфоурок\zna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00025"/>
            <a:ext cx="72771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4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презент в инфоурок\image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79768" cy="57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5073744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dirty="0" smtClean="0"/>
              <a:t>      </a:t>
            </a:r>
            <a:r>
              <a:rPr lang="ru-RU" sz="3600" b="1" dirty="0" smtClean="0"/>
              <a:t>В настоящее время русская лапта получила свое развитие как официальный вид спорта, вошедший в Единую всероссийскую спортивную классификацию.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0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презент в инфоурок\image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29675" cy="56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2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презент в инфоурок\image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7" y="836712"/>
            <a:ext cx="763901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692696"/>
            <a:ext cx="7128792" cy="4569688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3600" b="1" dirty="0" smtClean="0"/>
              <a:t>    С 2003 года действует всероссийская общественная физкультурно-спортивная организация - Федерация русской лапты России.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715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\Desktop\презент в инфоурок\image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4" y="620688"/>
            <a:ext cx="8376420" cy="55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85384" cy="5505792"/>
          </a:xfr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3600" b="1" dirty="0" smtClean="0"/>
              <a:t>«Это народная игра – одна из самых интересных и полезных игр… Трусам и лентяям в этой игре не место»                                               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                 </a:t>
            </a:r>
            <a:r>
              <a:rPr lang="ru-RU" sz="3600" b="1" dirty="0" err="1" smtClean="0"/>
              <a:t>А.Куприн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980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632848" cy="5001736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60000"/>
              </a:lnSpc>
              <a:buNone/>
            </a:pPr>
            <a:r>
              <a:rPr lang="ru-RU" sz="4000" b="1" dirty="0" smtClean="0"/>
              <a:t>Лапта _ русская народная командная игра с мячом и битой. 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9812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презент в инфоурок\image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2" y="1052736"/>
            <a:ext cx="8448936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76672"/>
            <a:ext cx="7632848" cy="6048672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3600" b="1" dirty="0" smtClean="0"/>
              <a:t>Цель игры – ударом биты послать мяч как можно дальше и пробежать поочередно до противоположной стороны и обратно, не дав противнику «осалить» себя пойманным мячом.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505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презент в инфоурок\4-lapta4_d_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733425"/>
            <a:ext cx="809625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5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7920880" cy="5256584"/>
          </a:xfr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3600" b="1" dirty="0" smtClean="0"/>
              <a:t>     Упоминания об этой игре встречаются в памятниках древнерусской письменности.</a:t>
            </a:r>
          </a:p>
          <a:p>
            <a:pPr marL="45720" indent="0">
              <a:lnSpc>
                <a:spcPct val="150000"/>
              </a:lnSpc>
              <a:buNone/>
            </a:pPr>
            <a:endParaRPr lang="ru-RU" sz="1400" b="1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ru-RU" sz="3600" b="1" dirty="0" smtClean="0"/>
              <a:t>    При раскопках в Великом Новгороде были найдены биты и мячи для игры в лапту.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988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352928" cy="5145752"/>
          </a:xfr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3600" b="1" dirty="0" smtClean="0"/>
              <a:t>     При Петре </a:t>
            </a:r>
            <a:r>
              <a:rPr lang="en-US" sz="3600" b="1" dirty="0" smtClean="0"/>
              <a:t>I</a:t>
            </a:r>
            <a:r>
              <a:rPr lang="ru-RU" sz="3600" b="1" dirty="0" smtClean="0"/>
              <a:t> игру начали применять как средство физической подготовки солдат Семеновского т Преображенского полков, а затем и в других воинских подразделениях.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135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4929728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3600" b="1" dirty="0" smtClean="0"/>
              <a:t>  При комиссаре просвещения </a:t>
            </a:r>
            <a:r>
              <a:rPr lang="ru-RU" sz="3600" b="1" dirty="0" err="1" smtClean="0"/>
              <a:t>Н.И.Подвойском</a:t>
            </a:r>
            <a:r>
              <a:rPr lang="ru-RU" sz="3600" b="1" dirty="0" smtClean="0"/>
              <a:t> русская лапта была включена в физическую подготовку солдат Красной Армии.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614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173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8</cp:revision>
  <dcterms:created xsi:type="dcterms:W3CDTF">2020-06-19T10:14:18Z</dcterms:created>
  <dcterms:modified xsi:type="dcterms:W3CDTF">2020-06-25T18:08:16Z</dcterms:modified>
</cp:coreProperties>
</file>