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64" r:id="rId3"/>
    <p:sldId id="285" r:id="rId4"/>
    <p:sldId id="284" r:id="rId5"/>
    <p:sldId id="283" r:id="rId6"/>
    <p:sldId id="266" r:id="rId7"/>
    <p:sldId id="275" r:id="rId8"/>
    <p:sldId id="260" r:id="rId9"/>
    <p:sldId id="262" r:id="rId10"/>
    <p:sldId id="279" r:id="rId11"/>
    <p:sldId id="259" r:id="rId12"/>
    <p:sldId id="290" r:id="rId13"/>
    <p:sldId id="291" r:id="rId14"/>
    <p:sldId id="289" r:id="rId15"/>
    <p:sldId id="287" r:id="rId16"/>
    <p:sldId id="293" r:id="rId17"/>
    <p:sldId id="263" r:id="rId18"/>
    <p:sldId id="299" r:id="rId19"/>
    <p:sldId id="274" r:id="rId20"/>
    <p:sldId id="25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56" d="100"/>
          <a:sy n="156" d="100"/>
        </p:scale>
        <p:origin x="1944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CA0CA-7F51-4CFE-B297-AA787C520AF3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6109B-B142-41A7-B2C9-C2D499B2029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37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A6109B-B142-41A7-B2C9-C2D499B20290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53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4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210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450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29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205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022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114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46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51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20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08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29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17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1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3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29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8758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190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478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799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95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051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EC84B-EB2E-4D75-821D-3E699E2D5A51}" type="datetimeFigureOut">
              <a:rPr lang="ru-RU" smtClean="0"/>
              <a:t>19.06.2019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91A0B-8EF9-4462-9E68-09D9EFE29D6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78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C02D4-1384-4450-9FDD-3A23B27EDA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19.06.2019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90987-7CA2-44D8-B7DC-7D791F40D97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73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 повестке дня – лето</a:t>
            </a: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33508"/>
            <a:ext cx="7596000" cy="451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3218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Почему нельзя  купаться в неположенных местах?</a:t>
            </a: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8"/>
          <a:stretch/>
        </p:blipFill>
        <p:spPr bwMode="auto">
          <a:xfrm>
            <a:off x="827584" y="1767617"/>
            <a:ext cx="4032000" cy="264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5"/>
          <a:stretch/>
        </p:blipFill>
        <p:spPr bwMode="auto">
          <a:xfrm>
            <a:off x="4932040" y="3789040"/>
            <a:ext cx="3816000" cy="254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025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Безопасное поведение на пляже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Находясь на пляже, всегда носи головной убор, потому что солнце может напечь тебе голову и у тебя произойдет солнечный удар. Также помни, что людям нельзя долгое время быть на открытом солнце, поэтому старайся чаще прятаться в тень деревьев, солнечных зонтов или навесов.</a:t>
            </a: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9"/>
          <a:stretch/>
        </p:blipFill>
        <p:spPr bwMode="auto">
          <a:xfrm>
            <a:off x="1000125" y="3717019"/>
            <a:ext cx="3348000" cy="227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3"/>
          <a:stretch/>
        </p:blipFill>
        <p:spPr bwMode="auto">
          <a:xfrm>
            <a:off x="5148064" y="3717019"/>
            <a:ext cx="3348000" cy="233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817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Какие нарушения правил дорожного движения вы видите на картинках?</a:t>
            </a:r>
          </a:p>
          <a:p>
            <a:pPr marL="0" indent="0" algn="ctr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                         1                          2                       3</a:t>
            </a: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                   4                                                  6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                                          </a:t>
            </a:r>
          </a:p>
          <a:p>
            <a:pPr marL="0" indent="0" algn="just">
              <a:buNone/>
            </a:pPr>
            <a:r>
              <a:rPr lang="ru-RU" sz="240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sz="2400" smtClean="0">
                <a:solidFill>
                  <a:srgbClr val="00B050"/>
                </a:solidFill>
                <a:latin typeface="Arial Black" panose="020B0A04020102020204" pitchFamily="34" charset="0"/>
              </a:rPr>
              <a:t>                                           5                       </a:t>
            </a: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8" y="1277537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92" y="1556792"/>
            <a:ext cx="258127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42428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4"/>
            <a:ext cx="2448000" cy="1770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409" y="3442428"/>
            <a:ext cx="25146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330" y="4005064"/>
            <a:ext cx="2916000" cy="200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211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75240" cy="152527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При пользовании железнодорожным транспортом будьте бдительны и соблюдайте правила личной безопасности: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193" name="Picture 1" descr="C:\Users\Администратор\Desktop\images (4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1785944"/>
            <a:ext cx="3816000" cy="34749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7936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Какие правила необходимо соблюдать на железной дороге?</a:t>
            </a:r>
          </a:p>
          <a:p>
            <a:pPr marL="457200" indent="-457200" algn="just">
              <a:buAutoNum type="arabicPeriod"/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                                              3.                                                  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                                   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                                2.</a:t>
            </a: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                                                          5.</a:t>
            </a: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4.                                                      </a:t>
            </a: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48" y="1421913"/>
            <a:ext cx="2592000" cy="194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62"/>
          <a:stretch/>
        </p:blipFill>
        <p:spPr bwMode="auto">
          <a:xfrm>
            <a:off x="827848" y="3631959"/>
            <a:ext cx="2376000" cy="245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62"/>
          <a:stretch/>
        </p:blipFill>
        <p:spPr bwMode="auto">
          <a:xfrm>
            <a:off x="3347864" y="2578107"/>
            <a:ext cx="2628000" cy="270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568" y="3888833"/>
            <a:ext cx="2664000" cy="199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277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061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04664"/>
            <a:ext cx="8219256" cy="57214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Правила безопасности на улице и дома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«Я знаю, что нельзя…»</a:t>
            </a: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7" y="1362329"/>
            <a:ext cx="21812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97" y="3647315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97" y="3692311"/>
            <a:ext cx="3348000" cy="20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"/>
          <a:stretch/>
        </p:blipFill>
        <p:spPr bwMode="auto">
          <a:xfrm>
            <a:off x="3635896" y="2994232"/>
            <a:ext cx="2143125" cy="209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4"/>
          <a:stretch/>
        </p:blipFill>
        <p:spPr bwMode="auto">
          <a:xfrm>
            <a:off x="3918719" y="5137357"/>
            <a:ext cx="2533650" cy="169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4"/>
          <a:stretch/>
        </p:blipFill>
        <p:spPr bwMode="auto">
          <a:xfrm>
            <a:off x="6012160" y="1298768"/>
            <a:ext cx="2664000" cy="1767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"/>
          <a:stretch/>
        </p:blipFill>
        <p:spPr bwMode="auto">
          <a:xfrm>
            <a:off x="3059832" y="1298768"/>
            <a:ext cx="2552700" cy="168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676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885110" cy="62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0726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88640"/>
            <a:ext cx="8640960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Правила пожарной безопасности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Задание. Подберите на соответствие правилу – рисунок.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1.                     2.                  3.                   4.      </a:t>
            </a: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      5.                    6.                     7.</a:t>
            </a: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2019"/>
            <a:ext cx="1974850" cy="166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52" y="1844824"/>
            <a:ext cx="196850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550" y="1844824"/>
            <a:ext cx="206057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341" y="1844824"/>
            <a:ext cx="1951037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17" y="4005064"/>
            <a:ext cx="1951037" cy="178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032" y="4028899"/>
            <a:ext cx="19685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441" y="4001117"/>
            <a:ext cx="19939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183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332656"/>
            <a:ext cx="8435280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Правила пожарной безопасности. 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Проверь себя!</a:t>
            </a:r>
            <a:endParaRPr lang="ru-RU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197485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348905"/>
            <a:ext cx="196850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48905"/>
            <a:ext cx="1944000" cy="2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340770"/>
            <a:ext cx="1836000" cy="250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1" y="3933056"/>
            <a:ext cx="1951037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774" y="3939406"/>
            <a:ext cx="1944000" cy="247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76" y="3939406"/>
            <a:ext cx="1980000" cy="241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4824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2"/>
            <a:ext cx="7772400" cy="93610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Отдыхайте осторожно!</a:t>
            </a:r>
            <a:endParaRPr lang="ru-RU" sz="4000" b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772816"/>
            <a:ext cx="8208912" cy="460851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055" y="1572241"/>
            <a:ext cx="4896000" cy="485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90923"/>
            <a:ext cx="2852737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809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Отдыхать надо осторожно!</a:t>
            </a:r>
          </a:p>
          <a:p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Главный принцип, который Вы должны усвоить – это то, что отдых, как и учеба, и работа, тоже сопровождается определенными правилами</a:t>
            </a: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4" y="2780928"/>
            <a:ext cx="7840663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265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Задание: назовите места, где во время летних каникул вас могут подстерегать опасности и вы можете получить травмы ?</a:t>
            </a: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213"/>
            <a:ext cx="2340000" cy="18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213"/>
            <a:ext cx="2664000" cy="186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2592000" cy="274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1"/>
          <a:stretch/>
        </p:blipFill>
        <p:spPr bwMode="auto">
          <a:xfrm>
            <a:off x="2927798" y="3969395"/>
            <a:ext cx="2592000" cy="253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73738"/>
            <a:ext cx="2412000" cy="2373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15631"/>
            <a:ext cx="2448000" cy="1828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040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Какие правила надо соблюдать, отдыхая на природе, чтобы избежать несчастных случаев и травм?</a:t>
            </a: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7" t="2615" r="50505" b="1145"/>
          <a:stretch/>
        </p:blipFill>
        <p:spPr bwMode="auto">
          <a:xfrm>
            <a:off x="2947469" y="1611808"/>
            <a:ext cx="2448000" cy="422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" t="2488" r="56206" b="2099"/>
          <a:stretch/>
        </p:blipFill>
        <p:spPr bwMode="auto">
          <a:xfrm>
            <a:off x="931703" y="1268760"/>
            <a:ext cx="1368000" cy="2455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4042" r="18000" b="40473"/>
          <a:stretch/>
        </p:blipFill>
        <p:spPr bwMode="auto">
          <a:xfrm>
            <a:off x="5892747" y="4427862"/>
            <a:ext cx="3180336" cy="197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60" y="4581128"/>
            <a:ext cx="2097087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909" y="1412238"/>
            <a:ext cx="2640013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1399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Их укусы могут быть опасны!</a:t>
            </a: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17032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665" y="3717032"/>
            <a:ext cx="2844000" cy="185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26557"/>
            <a:ext cx="2449440" cy="19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0208"/>
            <a:ext cx="23050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70208"/>
            <a:ext cx="2772000" cy="198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42" y="1150601"/>
            <a:ext cx="2952000" cy="193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826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Правила безопасности при общении с животными</a:t>
            </a: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23"/>
            <a:ext cx="6516000" cy="314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400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Осторожно грибы !</a:t>
            </a: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Собирай только те грибы, которые хорошо знаешь. Собирай грибы с опытным взрослым, который тебе подскажет ядовитые они или нет. Помни, многие грибы – это яд для людей! Но их не надо уничтожать, так как они всё равно нужны для природы, их могут есть какие-то насекомые или звери.</a:t>
            </a: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8"/>
          <a:stretch/>
        </p:blipFill>
        <p:spPr bwMode="auto">
          <a:xfrm>
            <a:off x="539552" y="4077072"/>
            <a:ext cx="3464543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60"/>
          <a:stretch/>
        </p:blipFill>
        <p:spPr bwMode="auto">
          <a:xfrm>
            <a:off x="4932040" y="4077072"/>
            <a:ext cx="3457662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41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Безопасность на воде</a:t>
            </a: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 algn="just">
              <a:buNone/>
            </a:pPr>
            <a:r>
              <a:rPr lang="ru-RU" sz="2400" dirty="0">
                <a:solidFill>
                  <a:srgbClr val="00B050"/>
                </a:solidFill>
                <a:latin typeface="Arial Black" panose="020B0A04020102020204" pitchFamily="34" charset="0"/>
              </a:rPr>
              <a:t>К</a:t>
            </a: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упание не только доставляют удовольствие, но и служит хорошим средством закаливания организма. Но необходимо помнить, что небрежность, лихачество, излишняя шалость на воде нередко приводят к беде. Из-за несоблюдения техники безопасности в водоемах ежегодно гибнут тысячи людей. </a:t>
            </a:r>
          </a:p>
          <a:p>
            <a:pPr marL="0" indent="0" algn="ctr">
              <a:buNone/>
            </a:pP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0727"/>
            <a:ext cx="35306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533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6"/>
            <a:ext cx="8856984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Правила поведения на воде</a:t>
            </a:r>
            <a:endParaRPr lang="ru-RU" sz="24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7200000" cy="4450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930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1770</TotalTime>
  <Words>357</Words>
  <Application>Microsoft Office PowerPoint</Application>
  <PresentationFormat>Экран (4:3)</PresentationFormat>
  <Paragraphs>66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 пользовании железнодорожным транспортом будьте бдительны и соблюдайте правила личной безопасности: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Отдыхайте осторожно!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 повестке дня - лето</dc:title>
  <dc:creator>Татьяна Субботина</dc:creator>
  <cp:lastModifiedBy>Зубков Вадим Геннадьевич</cp:lastModifiedBy>
  <cp:revision>98</cp:revision>
  <dcterms:created xsi:type="dcterms:W3CDTF">2017-05-02T07:23:40Z</dcterms:created>
  <dcterms:modified xsi:type="dcterms:W3CDTF">2019-06-19T12:17:16Z</dcterms:modified>
</cp:coreProperties>
</file>